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6" r:id="rId5"/>
    <p:sldId id="26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84" r:id="rId19"/>
    <p:sldId id="278" r:id="rId20"/>
    <p:sldId id="268" r:id="rId21"/>
    <p:sldId id="286" r:id="rId22"/>
    <p:sldId id="273" r:id="rId23"/>
    <p:sldId id="282" r:id="rId24"/>
    <p:sldId id="287" r:id="rId25"/>
    <p:sldId id="285" r:id="rId26"/>
    <p:sldId id="276" r:id="rId27"/>
    <p:sldId id="288" r:id="rId28"/>
    <p:sldId id="281" r:id="rId29"/>
    <p:sldId id="27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4" r:id="rId40"/>
    <p:sldId id="298" r:id="rId41"/>
    <p:sldId id="305" r:id="rId42"/>
    <p:sldId id="299" r:id="rId43"/>
    <p:sldId id="300" r:id="rId44"/>
    <p:sldId id="306" r:id="rId45"/>
    <p:sldId id="307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20-01-2025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MASTERING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519BE-F3AA-4075-C1B6-1DFE7360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" y="371674"/>
            <a:ext cx="11356549" cy="4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C15C1-5919-4F02-2EDB-F2EB3C78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8" y="365495"/>
            <a:ext cx="9648934" cy="45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25EC-8A61-21CD-34DB-A8178B75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6" y="649802"/>
            <a:ext cx="9800227" cy="3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CB798-EE59-3B32-A135-C50ABDB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8" y="426857"/>
            <a:ext cx="9348555" cy="3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7DC2-A08D-494E-4CC6-C12CF9B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1" y="282439"/>
            <a:ext cx="9909981" cy="43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BA3B-DBD4-D002-D862-918B107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4" y="463121"/>
            <a:ext cx="9648561" cy="4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D5A9-6A16-07A8-6B81-759928F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8" y="0"/>
            <a:ext cx="6641729" cy="36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981D-0151-35E4-D6CB-98E3679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38" y="1998173"/>
            <a:ext cx="6716062" cy="48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D1B94-CBDE-851E-B24F-451E86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81186"/>
            <a:ext cx="9929106" cy="38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F0C7F-B45C-B2C1-E3AA-E1BFB7C76165}"/>
              </a:ext>
            </a:extLst>
          </p:cNvPr>
          <p:cNvSpPr txBox="1"/>
          <p:nvPr/>
        </p:nvSpPr>
        <p:spPr>
          <a:xfrm>
            <a:off x="532908" y="4843617"/>
            <a:ext cx="763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Mainly to find number of days between two 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CC56A-BD34-DBCF-4F99-A8D923FBF4B9}"/>
              </a:ext>
            </a:extLst>
          </p:cNvPr>
          <p:cNvSpPr txBox="1"/>
          <p:nvPr/>
        </p:nvSpPr>
        <p:spPr>
          <a:xfrm>
            <a:off x="532908" y="4258842"/>
            <a:ext cx="89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There is an  unique value for every date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D237-4B54-3503-BAF3-BD6987074EFF}"/>
              </a:ext>
            </a:extLst>
          </p:cNvPr>
          <p:cNvSpPr txBox="1"/>
          <p:nvPr/>
        </p:nvSpPr>
        <p:spPr>
          <a:xfrm>
            <a:off x="975360" y="5730240"/>
            <a:ext cx="946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Tools &gt; Options &gt; </a:t>
            </a:r>
            <a:r>
              <a:rPr lang="en-IN" sz="4000" b="1" i="1" dirty="0" err="1"/>
              <a:t>Libreoffice</a:t>
            </a:r>
            <a:r>
              <a:rPr lang="en-IN" sz="4000" b="1" i="1" dirty="0"/>
              <a:t> Calc &gt;Calculate</a:t>
            </a:r>
          </a:p>
        </p:txBody>
      </p:sp>
    </p:spTree>
    <p:extLst>
      <p:ext uri="{BB962C8B-B14F-4D97-AF65-F5344CB8AC3E}">
        <p14:creationId xmlns:p14="http://schemas.microsoft.com/office/powerpoint/2010/main" val="365555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"/>
          <a:stretch/>
        </p:blipFill>
        <p:spPr>
          <a:xfrm>
            <a:off x="1199537" y="766484"/>
            <a:ext cx="9753598" cy="4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DA6B5-1DED-2AA8-8AB3-0492FBF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2" y="1440646"/>
            <a:ext cx="9236240" cy="594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5BC27-F5CF-A22A-EBAB-635ED3D4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2" y="646818"/>
            <a:ext cx="9000000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1" y="1364628"/>
            <a:ext cx="935817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BA73-F0B3-A2CB-E4D9-79BFA6F1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7" y="645673"/>
            <a:ext cx="1088230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0E00-88F2-667E-1070-E7B97F9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617109"/>
            <a:ext cx="84817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E318-00FA-3830-1BEF-01D5137A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3" y="303828"/>
            <a:ext cx="10789475" cy="3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A4A4-3931-4D55-98B4-9127B8E1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5" y="448201"/>
            <a:ext cx="8684626" cy="50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248</Words>
  <Application>Microsoft Office PowerPoint</Application>
  <PresentationFormat>Widescreen</PresentationFormat>
  <Paragraphs>29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MASTERING SPREADSHEET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14</cp:revision>
  <dcterms:created xsi:type="dcterms:W3CDTF">2024-12-29T18:00:29Z</dcterms:created>
  <dcterms:modified xsi:type="dcterms:W3CDTF">2025-01-20T18:45:13Z</dcterms:modified>
</cp:coreProperties>
</file>